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82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</p:sldIdLst>
  <p:sldSz cx="12192000" cy="6858000"/>
  <p:notesSz cx="98742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79"/>
    <a:srgbClr val="DCE197"/>
    <a:srgbClr val="9E8BED"/>
    <a:srgbClr val="FFCCF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AD082-C929-47EF-A9CF-B536CDF658AD}" v="194" dt="2023-04-27T08:31:55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arwick (Birmingham Law School)" userId="022feade-eee9-4953-9557-0fabe75c5d9d" providerId="ADAL" clId="{17FAD082-C929-47EF-A9CF-B536CDF658AD}"/>
    <pc:docChg chg="undo custSel addSld delSld modSld sldOrd modNotesMaster">
      <pc:chgData name="Ben Warwick (Birmingham Law School)" userId="022feade-eee9-4953-9557-0fabe75c5d9d" providerId="ADAL" clId="{17FAD082-C929-47EF-A9CF-B536CDF658AD}" dt="2023-04-27T08:31:55.536" v="2336"/>
      <pc:docMkLst>
        <pc:docMk/>
      </pc:docMkLst>
      <pc:sldChg chg="modSp mod">
        <pc:chgData name="Ben Warwick (Birmingham Law School)" userId="022feade-eee9-4953-9557-0fabe75c5d9d" providerId="ADAL" clId="{17FAD082-C929-47EF-A9CF-B536CDF658AD}" dt="2023-04-27T07:29:37.021" v="154" actId="20577"/>
        <pc:sldMkLst>
          <pc:docMk/>
          <pc:sldMk cId="547367851" sldId="256"/>
        </pc:sldMkLst>
        <pc:spChg chg="mod">
          <ac:chgData name="Ben Warwick (Birmingham Law School)" userId="022feade-eee9-4953-9557-0fabe75c5d9d" providerId="ADAL" clId="{17FAD082-C929-47EF-A9CF-B536CDF658AD}" dt="2023-04-27T07:29:37.021" v="154" actId="20577"/>
          <ac:spMkLst>
            <pc:docMk/>
            <pc:sldMk cId="547367851" sldId="256"/>
            <ac:spMk id="2" creationId="{20B2F651-FC41-4D47-AFAD-8A46B1285927}"/>
          </ac:spMkLst>
        </pc:spChg>
        <pc:spChg chg="mod">
          <ac:chgData name="Ben Warwick (Birmingham Law School)" userId="022feade-eee9-4953-9557-0fabe75c5d9d" providerId="ADAL" clId="{17FAD082-C929-47EF-A9CF-B536CDF658AD}" dt="2023-04-27T07:27:17.222" v="62" actId="20577"/>
          <ac:spMkLst>
            <pc:docMk/>
            <pc:sldMk cId="547367851" sldId="256"/>
            <ac:spMk id="3" creationId="{E9A6756D-F407-0F44-88F1-CA55A61D168A}"/>
          </ac:spMkLst>
        </pc:spChg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3312403839" sldId="257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7599039" sldId="258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2426251854" sldId="259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2329358330" sldId="260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1202473072" sldId="261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2839553531" sldId="262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1258445225" sldId="263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3071088491" sldId="264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4165895488" sldId="265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4054194404" sldId="266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536698211" sldId="267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2952868342" sldId="268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1689153987" sldId="270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752661288" sldId="271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1122930233" sldId="272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3549334582" sldId="273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2553424398" sldId="274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1064173407" sldId="275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4112721965" sldId="276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3496693151" sldId="277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4005285924" sldId="278"/>
        </pc:sldMkLst>
      </pc:sldChg>
      <pc:sldChg chg="del">
        <pc:chgData name="Ben Warwick (Birmingham Law School)" userId="022feade-eee9-4953-9557-0fabe75c5d9d" providerId="ADAL" clId="{17FAD082-C929-47EF-A9CF-B536CDF658AD}" dt="2023-04-27T07:27:41.129" v="64" actId="2696"/>
        <pc:sldMkLst>
          <pc:docMk/>
          <pc:sldMk cId="954042132" sldId="279"/>
        </pc:sldMkLst>
      </pc:sldChg>
      <pc:sldChg chg="del">
        <pc:chgData name="Ben Warwick (Birmingham Law School)" userId="022feade-eee9-4953-9557-0fabe75c5d9d" providerId="ADAL" clId="{17FAD082-C929-47EF-A9CF-B536CDF658AD}" dt="2023-04-27T07:27:33.598" v="63" actId="47"/>
        <pc:sldMkLst>
          <pc:docMk/>
          <pc:sldMk cId="2264065500" sldId="280"/>
        </pc:sldMkLst>
      </pc:sldChg>
      <pc:sldChg chg="addSp modSp mod">
        <pc:chgData name="Ben Warwick (Birmingham Law School)" userId="022feade-eee9-4953-9557-0fabe75c5d9d" providerId="ADAL" clId="{17FAD082-C929-47EF-A9CF-B536CDF658AD}" dt="2023-04-27T08:17:47.286" v="1354" actId="1076"/>
        <pc:sldMkLst>
          <pc:docMk/>
          <pc:sldMk cId="1236909356" sldId="281"/>
        </pc:sldMkLst>
        <pc:spChg chg="mod">
          <ac:chgData name="Ben Warwick (Birmingham Law School)" userId="022feade-eee9-4953-9557-0fabe75c5d9d" providerId="ADAL" clId="{17FAD082-C929-47EF-A9CF-B536CDF658AD}" dt="2023-04-27T07:44:52.155" v="790" actId="20577"/>
          <ac:spMkLst>
            <pc:docMk/>
            <pc:sldMk cId="1236909356" sldId="281"/>
            <ac:spMk id="3" creationId="{2A3F8646-B73B-47C3-9CED-72368D887671}"/>
          </ac:spMkLst>
        </pc:spChg>
        <pc:picChg chg="add mod">
          <ac:chgData name="Ben Warwick (Birmingham Law School)" userId="022feade-eee9-4953-9557-0fabe75c5d9d" providerId="ADAL" clId="{17FAD082-C929-47EF-A9CF-B536CDF658AD}" dt="2023-04-27T08:17:47.286" v="1354" actId="1076"/>
          <ac:picMkLst>
            <pc:docMk/>
            <pc:sldMk cId="1236909356" sldId="281"/>
            <ac:picMk id="5" creationId="{7B7FF516-2757-A121-96E6-090C8254CAED}"/>
          </ac:picMkLst>
        </pc:picChg>
      </pc:sldChg>
      <pc:sldChg chg="addSp delSp modSp new mod ord">
        <pc:chgData name="Ben Warwick (Birmingham Law School)" userId="022feade-eee9-4953-9557-0fabe75c5d9d" providerId="ADAL" clId="{17FAD082-C929-47EF-A9CF-B536CDF658AD}" dt="2023-04-27T07:36:31.514" v="448" actId="1076"/>
        <pc:sldMkLst>
          <pc:docMk/>
          <pc:sldMk cId="3743910772" sldId="282"/>
        </pc:sldMkLst>
        <pc:spChg chg="mod">
          <ac:chgData name="Ben Warwick (Birmingham Law School)" userId="022feade-eee9-4953-9557-0fabe75c5d9d" providerId="ADAL" clId="{17FAD082-C929-47EF-A9CF-B536CDF658AD}" dt="2023-04-27T07:29:54.604" v="179" actId="20577"/>
          <ac:spMkLst>
            <pc:docMk/>
            <pc:sldMk cId="3743910772" sldId="282"/>
            <ac:spMk id="2" creationId="{60ACCBC9-A02A-EABE-7C0F-2EE0453683AB}"/>
          </ac:spMkLst>
        </pc:spChg>
        <pc:spChg chg="mod">
          <ac:chgData name="Ben Warwick (Birmingham Law School)" userId="022feade-eee9-4953-9557-0fabe75c5d9d" providerId="ADAL" clId="{17FAD082-C929-47EF-A9CF-B536CDF658AD}" dt="2023-04-27T07:35:16.917" v="441" actId="20577"/>
          <ac:spMkLst>
            <pc:docMk/>
            <pc:sldMk cId="3743910772" sldId="282"/>
            <ac:spMk id="3" creationId="{947B5F67-497E-9AB5-A886-6A16293EF795}"/>
          </ac:spMkLst>
        </pc:spChg>
        <pc:picChg chg="add del mod">
          <ac:chgData name="Ben Warwick (Birmingham Law School)" userId="022feade-eee9-4953-9557-0fabe75c5d9d" providerId="ADAL" clId="{17FAD082-C929-47EF-A9CF-B536CDF658AD}" dt="2023-04-27T07:34:00.386" v="433" actId="478"/>
          <ac:picMkLst>
            <pc:docMk/>
            <pc:sldMk cId="3743910772" sldId="282"/>
            <ac:picMk id="5" creationId="{5E21E6D6-8B81-8889-DB08-26FD5233CB8E}"/>
          </ac:picMkLst>
        </pc:picChg>
        <pc:picChg chg="add del mod">
          <ac:chgData name="Ben Warwick (Birmingham Law School)" userId="022feade-eee9-4953-9557-0fabe75c5d9d" providerId="ADAL" clId="{17FAD082-C929-47EF-A9CF-B536CDF658AD}" dt="2023-04-27T07:35:39.512" v="443" actId="478"/>
          <ac:picMkLst>
            <pc:docMk/>
            <pc:sldMk cId="3743910772" sldId="282"/>
            <ac:picMk id="7" creationId="{E348E2FA-1689-234F-F896-EE940A2C57D9}"/>
          </ac:picMkLst>
        </pc:picChg>
        <pc:picChg chg="add mod">
          <ac:chgData name="Ben Warwick (Birmingham Law School)" userId="022feade-eee9-4953-9557-0fabe75c5d9d" providerId="ADAL" clId="{17FAD082-C929-47EF-A9CF-B536CDF658AD}" dt="2023-04-27T07:36:31.514" v="448" actId="1076"/>
          <ac:picMkLst>
            <pc:docMk/>
            <pc:sldMk cId="3743910772" sldId="282"/>
            <ac:picMk id="9" creationId="{BC82924D-0C81-65B9-5AC4-2EE70FCB96B0}"/>
          </ac:picMkLst>
        </pc:picChg>
      </pc:sldChg>
      <pc:sldChg chg="addSp modSp new mod">
        <pc:chgData name="Ben Warwick (Birmingham Law School)" userId="022feade-eee9-4953-9557-0fabe75c5d9d" providerId="ADAL" clId="{17FAD082-C929-47EF-A9CF-B536CDF658AD}" dt="2023-04-27T08:17:52.118" v="1355" actId="1076"/>
        <pc:sldMkLst>
          <pc:docMk/>
          <pc:sldMk cId="2228976567" sldId="283"/>
        </pc:sldMkLst>
        <pc:spChg chg="mod">
          <ac:chgData name="Ben Warwick (Birmingham Law School)" userId="022feade-eee9-4953-9557-0fabe75c5d9d" providerId="ADAL" clId="{17FAD082-C929-47EF-A9CF-B536CDF658AD}" dt="2023-04-27T07:36:50.788" v="473" actId="20577"/>
          <ac:spMkLst>
            <pc:docMk/>
            <pc:sldMk cId="2228976567" sldId="283"/>
            <ac:spMk id="2" creationId="{256120F0-F14B-EE0C-BB5C-AF66CEEE1259}"/>
          </ac:spMkLst>
        </pc:spChg>
        <pc:spChg chg="mod">
          <ac:chgData name="Ben Warwick (Birmingham Law School)" userId="022feade-eee9-4953-9557-0fabe75c5d9d" providerId="ADAL" clId="{17FAD082-C929-47EF-A9CF-B536CDF658AD}" dt="2023-04-27T07:45:14.003" v="793" actId="20577"/>
          <ac:spMkLst>
            <pc:docMk/>
            <pc:sldMk cId="2228976567" sldId="283"/>
            <ac:spMk id="3" creationId="{9440A06C-5501-DC97-FD65-2B943956F2AC}"/>
          </ac:spMkLst>
        </pc:spChg>
        <pc:picChg chg="add mod">
          <ac:chgData name="Ben Warwick (Birmingham Law School)" userId="022feade-eee9-4953-9557-0fabe75c5d9d" providerId="ADAL" clId="{17FAD082-C929-47EF-A9CF-B536CDF658AD}" dt="2023-04-27T08:17:52.118" v="1355" actId="1076"/>
          <ac:picMkLst>
            <pc:docMk/>
            <pc:sldMk cId="2228976567" sldId="283"/>
            <ac:picMk id="5" creationId="{DC07A596-6B2B-D5F2-EB80-12F504DC982C}"/>
          </ac:picMkLst>
        </pc:picChg>
      </pc:sldChg>
      <pc:sldChg chg="modSp add mod">
        <pc:chgData name="Ben Warwick (Birmingham Law School)" userId="022feade-eee9-4953-9557-0fabe75c5d9d" providerId="ADAL" clId="{17FAD082-C929-47EF-A9CF-B536CDF658AD}" dt="2023-04-27T08:17:56.186" v="1356" actId="1076"/>
        <pc:sldMkLst>
          <pc:docMk/>
          <pc:sldMk cId="2920452222" sldId="284"/>
        </pc:sldMkLst>
        <pc:spChg chg="mod">
          <ac:chgData name="Ben Warwick (Birmingham Law School)" userId="022feade-eee9-4953-9557-0fabe75c5d9d" providerId="ADAL" clId="{17FAD082-C929-47EF-A9CF-B536CDF658AD}" dt="2023-04-27T07:41:36.586" v="637" actId="6549"/>
          <ac:spMkLst>
            <pc:docMk/>
            <pc:sldMk cId="2920452222" sldId="284"/>
            <ac:spMk id="2" creationId="{256120F0-F14B-EE0C-BB5C-AF66CEEE1259}"/>
          </ac:spMkLst>
        </pc:spChg>
        <pc:spChg chg="mod">
          <ac:chgData name="Ben Warwick (Birmingham Law School)" userId="022feade-eee9-4953-9557-0fabe75c5d9d" providerId="ADAL" clId="{17FAD082-C929-47EF-A9CF-B536CDF658AD}" dt="2023-04-27T07:44:24.428" v="744" actId="20577"/>
          <ac:spMkLst>
            <pc:docMk/>
            <pc:sldMk cId="2920452222" sldId="284"/>
            <ac:spMk id="3" creationId="{9440A06C-5501-DC97-FD65-2B943956F2AC}"/>
          </ac:spMkLst>
        </pc:spChg>
        <pc:picChg chg="mod">
          <ac:chgData name="Ben Warwick (Birmingham Law School)" userId="022feade-eee9-4953-9557-0fabe75c5d9d" providerId="ADAL" clId="{17FAD082-C929-47EF-A9CF-B536CDF658AD}" dt="2023-04-27T08:17:56.186" v="1356" actId="1076"/>
          <ac:picMkLst>
            <pc:docMk/>
            <pc:sldMk cId="2920452222" sldId="284"/>
            <ac:picMk id="5" creationId="{DC07A596-6B2B-D5F2-EB80-12F504DC982C}"/>
          </ac:picMkLst>
        </pc:picChg>
      </pc:sldChg>
      <pc:sldChg chg="addSp delSp modSp add mod">
        <pc:chgData name="Ben Warwick (Birmingham Law School)" userId="022feade-eee9-4953-9557-0fabe75c5d9d" providerId="ADAL" clId="{17FAD082-C929-47EF-A9CF-B536CDF658AD}" dt="2023-04-27T08:18:00.054" v="1357" actId="1076"/>
        <pc:sldMkLst>
          <pc:docMk/>
          <pc:sldMk cId="3534335569" sldId="285"/>
        </pc:sldMkLst>
        <pc:spChg chg="mod">
          <ac:chgData name="Ben Warwick (Birmingham Law School)" userId="022feade-eee9-4953-9557-0fabe75c5d9d" providerId="ADAL" clId="{17FAD082-C929-47EF-A9CF-B536CDF658AD}" dt="2023-04-27T07:47:06.738" v="808" actId="404"/>
          <ac:spMkLst>
            <pc:docMk/>
            <pc:sldMk cId="3534335569" sldId="285"/>
            <ac:spMk id="2" creationId="{256120F0-F14B-EE0C-BB5C-AF66CEEE1259}"/>
          </ac:spMkLst>
        </pc:spChg>
        <pc:spChg chg="mod">
          <ac:chgData name="Ben Warwick (Birmingham Law School)" userId="022feade-eee9-4953-9557-0fabe75c5d9d" providerId="ADAL" clId="{17FAD082-C929-47EF-A9CF-B536CDF658AD}" dt="2023-04-27T07:49:34.711" v="841" actId="14100"/>
          <ac:spMkLst>
            <pc:docMk/>
            <pc:sldMk cId="3534335569" sldId="285"/>
            <ac:spMk id="3" creationId="{9440A06C-5501-DC97-FD65-2B943956F2AC}"/>
          </ac:spMkLst>
        </pc:spChg>
        <pc:picChg chg="mod">
          <ac:chgData name="Ben Warwick (Birmingham Law School)" userId="022feade-eee9-4953-9557-0fabe75c5d9d" providerId="ADAL" clId="{17FAD082-C929-47EF-A9CF-B536CDF658AD}" dt="2023-04-27T08:18:00.054" v="1357" actId="1076"/>
          <ac:picMkLst>
            <pc:docMk/>
            <pc:sldMk cId="3534335569" sldId="285"/>
            <ac:picMk id="5" creationId="{DC07A596-6B2B-D5F2-EB80-12F504DC982C}"/>
          </ac:picMkLst>
        </pc:picChg>
        <pc:picChg chg="add del mod">
          <ac:chgData name="Ben Warwick (Birmingham Law School)" userId="022feade-eee9-4953-9557-0fabe75c5d9d" providerId="ADAL" clId="{17FAD082-C929-47EF-A9CF-B536CDF658AD}" dt="2023-04-27T07:51:04.700" v="847" actId="478"/>
          <ac:picMkLst>
            <pc:docMk/>
            <pc:sldMk cId="3534335569" sldId="285"/>
            <ac:picMk id="6" creationId="{1FABBCED-4347-B198-67C9-16E46C4F9068}"/>
          </ac:picMkLst>
        </pc:picChg>
        <pc:picChg chg="add mod">
          <ac:chgData name="Ben Warwick (Birmingham Law School)" userId="022feade-eee9-4953-9557-0fabe75c5d9d" providerId="ADAL" clId="{17FAD082-C929-47EF-A9CF-B536CDF658AD}" dt="2023-04-27T07:51:08.528" v="849" actId="14100"/>
          <ac:picMkLst>
            <pc:docMk/>
            <pc:sldMk cId="3534335569" sldId="285"/>
            <ac:picMk id="8" creationId="{9CA84C04-029E-FE49-2DA4-EBE54F3444F6}"/>
          </ac:picMkLst>
        </pc:picChg>
        <pc:picChg chg="add del">
          <ac:chgData name="Ben Warwick (Birmingham Law School)" userId="022feade-eee9-4953-9557-0fabe75c5d9d" providerId="ADAL" clId="{17FAD082-C929-47EF-A9CF-B536CDF658AD}" dt="2023-04-27T07:51:20.666" v="851" actId="22"/>
          <ac:picMkLst>
            <pc:docMk/>
            <pc:sldMk cId="3534335569" sldId="285"/>
            <ac:picMk id="10" creationId="{CA4A62F8-53F0-5B0D-0F99-74F3FE78A122}"/>
          </ac:picMkLst>
        </pc:picChg>
      </pc:sldChg>
      <pc:sldChg chg="addSp delSp modSp add mod">
        <pc:chgData name="Ben Warwick (Birmingham Law School)" userId="022feade-eee9-4953-9557-0fabe75c5d9d" providerId="ADAL" clId="{17FAD082-C929-47EF-A9CF-B536CDF658AD}" dt="2023-04-27T08:18:08.510" v="1358" actId="1076"/>
        <pc:sldMkLst>
          <pc:docMk/>
          <pc:sldMk cId="2217357737" sldId="286"/>
        </pc:sldMkLst>
        <pc:spChg chg="mod">
          <ac:chgData name="Ben Warwick (Birmingham Law School)" userId="022feade-eee9-4953-9557-0fabe75c5d9d" providerId="ADAL" clId="{17FAD082-C929-47EF-A9CF-B536CDF658AD}" dt="2023-04-27T07:51:27.484" v="855" actId="20577"/>
          <ac:spMkLst>
            <pc:docMk/>
            <pc:sldMk cId="2217357737" sldId="286"/>
            <ac:spMk id="2" creationId="{256120F0-F14B-EE0C-BB5C-AF66CEEE1259}"/>
          </ac:spMkLst>
        </pc:spChg>
        <pc:spChg chg="del">
          <ac:chgData name="Ben Warwick (Birmingham Law School)" userId="022feade-eee9-4953-9557-0fabe75c5d9d" providerId="ADAL" clId="{17FAD082-C929-47EF-A9CF-B536CDF658AD}" dt="2023-04-27T07:51:48.371" v="858" actId="478"/>
          <ac:spMkLst>
            <pc:docMk/>
            <pc:sldMk cId="2217357737" sldId="286"/>
            <ac:spMk id="3" creationId="{9440A06C-5501-DC97-FD65-2B943956F2AC}"/>
          </ac:spMkLst>
        </pc:spChg>
        <pc:spChg chg="add mod">
          <ac:chgData name="Ben Warwick (Birmingham Law School)" userId="022feade-eee9-4953-9557-0fabe75c5d9d" providerId="ADAL" clId="{17FAD082-C929-47EF-A9CF-B536CDF658AD}" dt="2023-04-27T07:52:49.023" v="981" actId="20577"/>
          <ac:spMkLst>
            <pc:docMk/>
            <pc:sldMk cId="2217357737" sldId="286"/>
            <ac:spMk id="6" creationId="{229B3EA0-DB28-3F31-CCFC-BD1127446EC7}"/>
          </ac:spMkLst>
        </pc:spChg>
        <pc:picChg chg="mod">
          <ac:chgData name="Ben Warwick (Birmingham Law School)" userId="022feade-eee9-4953-9557-0fabe75c5d9d" providerId="ADAL" clId="{17FAD082-C929-47EF-A9CF-B536CDF658AD}" dt="2023-04-27T08:18:08.510" v="1358" actId="1076"/>
          <ac:picMkLst>
            <pc:docMk/>
            <pc:sldMk cId="2217357737" sldId="286"/>
            <ac:picMk id="5" creationId="{DC07A596-6B2B-D5F2-EB80-12F504DC982C}"/>
          </ac:picMkLst>
        </pc:picChg>
        <pc:picChg chg="del">
          <ac:chgData name="Ben Warwick (Birmingham Law School)" userId="022feade-eee9-4953-9557-0fabe75c5d9d" providerId="ADAL" clId="{17FAD082-C929-47EF-A9CF-B536CDF658AD}" dt="2023-04-27T07:51:46.077" v="857" actId="478"/>
          <ac:picMkLst>
            <pc:docMk/>
            <pc:sldMk cId="2217357737" sldId="286"/>
            <ac:picMk id="8" creationId="{9CA84C04-029E-FE49-2DA4-EBE54F3444F6}"/>
          </ac:picMkLst>
        </pc:picChg>
      </pc:sldChg>
      <pc:sldChg chg="addSp modSp add mod modAnim">
        <pc:chgData name="Ben Warwick (Birmingham Law School)" userId="022feade-eee9-4953-9557-0fabe75c5d9d" providerId="ADAL" clId="{17FAD082-C929-47EF-A9CF-B536CDF658AD}" dt="2023-04-27T08:18:14.566" v="1359" actId="1076"/>
        <pc:sldMkLst>
          <pc:docMk/>
          <pc:sldMk cId="227968376" sldId="287"/>
        </pc:sldMkLst>
        <pc:spChg chg="mod">
          <ac:chgData name="Ben Warwick (Birmingham Law School)" userId="022feade-eee9-4953-9557-0fabe75c5d9d" providerId="ADAL" clId="{17FAD082-C929-47EF-A9CF-B536CDF658AD}" dt="2023-04-27T08:11:28.891" v="1144" actId="20577"/>
          <ac:spMkLst>
            <pc:docMk/>
            <pc:sldMk cId="227968376" sldId="287"/>
            <ac:spMk id="2" creationId="{256120F0-F14B-EE0C-BB5C-AF66CEEE1259}"/>
          </ac:spMkLst>
        </pc:spChg>
        <pc:spChg chg="mod">
          <ac:chgData name="Ben Warwick (Birmingham Law School)" userId="022feade-eee9-4953-9557-0fabe75c5d9d" providerId="ADAL" clId="{17FAD082-C929-47EF-A9CF-B536CDF658AD}" dt="2023-04-27T08:11:12.271" v="1142" actId="1076"/>
          <ac:spMkLst>
            <pc:docMk/>
            <pc:sldMk cId="227968376" sldId="287"/>
            <ac:spMk id="6" creationId="{229B3EA0-DB28-3F31-CCFC-BD1127446EC7}"/>
          </ac:spMkLst>
        </pc:spChg>
        <pc:spChg chg="add mod">
          <ac:chgData name="Ben Warwick (Birmingham Law School)" userId="022feade-eee9-4953-9557-0fabe75c5d9d" providerId="ADAL" clId="{17FAD082-C929-47EF-A9CF-B536CDF658AD}" dt="2023-04-27T08:11:18.591" v="1143" actId="1076"/>
          <ac:spMkLst>
            <pc:docMk/>
            <pc:sldMk cId="227968376" sldId="287"/>
            <ac:spMk id="7" creationId="{A6B58CDD-B87D-2FED-6CDB-BA023EF0AB32}"/>
          </ac:spMkLst>
        </pc:spChg>
        <pc:picChg chg="add mod">
          <ac:chgData name="Ben Warwick (Birmingham Law School)" userId="022feade-eee9-4953-9557-0fabe75c5d9d" providerId="ADAL" clId="{17FAD082-C929-47EF-A9CF-B536CDF658AD}" dt="2023-04-27T08:11:18.591" v="1143" actId="1076"/>
          <ac:picMkLst>
            <pc:docMk/>
            <pc:sldMk cId="227968376" sldId="287"/>
            <ac:picMk id="4" creationId="{3A92DAFB-1089-109B-912D-D741068E15F8}"/>
          </ac:picMkLst>
        </pc:picChg>
        <pc:picChg chg="mod">
          <ac:chgData name="Ben Warwick (Birmingham Law School)" userId="022feade-eee9-4953-9557-0fabe75c5d9d" providerId="ADAL" clId="{17FAD082-C929-47EF-A9CF-B536CDF658AD}" dt="2023-04-27T08:18:14.566" v="1359" actId="1076"/>
          <ac:picMkLst>
            <pc:docMk/>
            <pc:sldMk cId="227968376" sldId="287"/>
            <ac:picMk id="5" creationId="{DC07A596-6B2B-D5F2-EB80-12F504DC982C}"/>
          </ac:picMkLst>
        </pc:picChg>
      </pc:sldChg>
      <pc:sldChg chg="delSp modSp add mod delAnim modAnim">
        <pc:chgData name="Ben Warwick (Birmingham Law School)" userId="022feade-eee9-4953-9557-0fabe75c5d9d" providerId="ADAL" clId="{17FAD082-C929-47EF-A9CF-B536CDF658AD}" dt="2023-04-27T08:18:18.230" v="1360" actId="1076"/>
        <pc:sldMkLst>
          <pc:docMk/>
          <pc:sldMk cId="3209570977" sldId="288"/>
        </pc:sldMkLst>
        <pc:spChg chg="mod">
          <ac:chgData name="Ben Warwick (Birmingham Law School)" userId="022feade-eee9-4953-9557-0fabe75c5d9d" providerId="ADAL" clId="{17FAD082-C929-47EF-A9CF-B536CDF658AD}" dt="2023-04-27T08:13:13.788" v="1154" actId="20577"/>
          <ac:spMkLst>
            <pc:docMk/>
            <pc:sldMk cId="3209570977" sldId="288"/>
            <ac:spMk id="2" creationId="{256120F0-F14B-EE0C-BB5C-AF66CEEE1259}"/>
          </ac:spMkLst>
        </pc:spChg>
        <pc:spChg chg="mod">
          <ac:chgData name="Ben Warwick (Birmingham Law School)" userId="022feade-eee9-4953-9557-0fabe75c5d9d" providerId="ADAL" clId="{17FAD082-C929-47EF-A9CF-B536CDF658AD}" dt="2023-04-27T08:15:57.412" v="1327" actId="20577"/>
          <ac:spMkLst>
            <pc:docMk/>
            <pc:sldMk cId="3209570977" sldId="288"/>
            <ac:spMk id="6" creationId="{229B3EA0-DB28-3F31-CCFC-BD1127446EC7}"/>
          </ac:spMkLst>
        </pc:spChg>
        <pc:spChg chg="del">
          <ac:chgData name="Ben Warwick (Birmingham Law School)" userId="022feade-eee9-4953-9557-0fabe75c5d9d" providerId="ADAL" clId="{17FAD082-C929-47EF-A9CF-B536CDF658AD}" dt="2023-04-27T08:13:17.411" v="1156" actId="478"/>
          <ac:spMkLst>
            <pc:docMk/>
            <pc:sldMk cId="3209570977" sldId="288"/>
            <ac:spMk id="7" creationId="{A6B58CDD-B87D-2FED-6CDB-BA023EF0AB32}"/>
          </ac:spMkLst>
        </pc:spChg>
        <pc:picChg chg="del">
          <ac:chgData name="Ben Warwick (Birmingham Law School)" userId="022feade-eee9-4953-9557-0fabe75c5d9d" providerId="ADAL" clId="{17FAD082-C929-47EF-A9CF-B536CDF658AD}" dt="2023-04-27T08:13:15.874" v="1155" actId="478"/>
          <ac:picMkLst>
            <pc:docMk/>
            <pc:sldMk cId="3209570977" sldId="288"/>
            <ac:picMk id="4" creationId="{3A92DAFB-1089-109B-912D-D741068E15F8}"/>
          </ac:picMkLst>
        </pc:picChg>
        <pc:picChg chg="mod">
          <ac:chgData name="Ben Warwick (Birmingham Law School)" userId="022feade-eee9-4953-9557-0fabe75c5d9d" providerId="ADAL" clId="{17FAD082-C929-47EF-A9CF-B536CDF658AD}" dt="2023-04-27T08:18:18.230" v="1360" actId="1076"/>
          <ac:picMkLst>
            <pc:docMk/>
            <pc:sldMk cId="3209570977" sldId="288"/>
            <ac:picMk id="5" creationId="{DC07A596-6B2B-D5F2-EB80-12F504DC982C}"/>
          </ac:picMkLst>
        </pc:picChg>
      </pc:sldChg>
      <pc:sldChg chg="addSp modSp add mod chgLayout">
        <pc:chgData name="Ben Warwick (Birmingham Law School)" userId="022feade-eee9-4953-9557-0fabe75c5d9d" providerId="ADAL" clId="{17FAD082-C929-47EF-A9CF-B536CDF658AD}" dt="2023-04-27T08:26:41.637" v="2108" actId="1076"/>
        <pc:sldMkLst>
          <pc:docMk/>
          <pc:sldMk cId="1154135103" sldId="289"/>
        </pc:sldMkLst>
        <pc:spChg chg="mod ord">
          <ac:chgData name="Ben Warwick (Birmingham Law School)" userId="022feade-eee9-4953-9557-0fabe75c5d9d" providerId="ADAL" clId="{17FAD082-C929-47EF-A9CF-B536CDF658AD}" dt="2023-04-27T08:19:00.588" v="1363" actId="700"/>
          <ac:spMkLst>
            <pc:docMk/>
            <pc:sldMk cId="1154135103" sldId="289"/>
            <ac:spMk id="2" creationId="{256120F0-F14B-EE0C-BB5C-AF66CEEE1259}"/>
          </ac:spMkLst>
        </pc:spChg>
        <pc:spChg chg="add mod">
          <ac:chgData name="Ben Warwick (Birmingham Law School)" userId="022feade-eee9-4953-9557-0fabe75c5d9d" providerId="ADAL" clId="{17FAD082-C929-47EF-A9CF-B536CDF658AD}" dt="2023-04-27T08:26:41.637" v="2108" actId="1076"/>
          <ac:spMkLst>
            <pc:docMk/>
            <pc:sldMk cId="1154135103" sldId="289"/>
            <ac:spMk id="3" creationId="{47A4C938-A874-0ABA-E319-E1184F51A91B}"/>
          </ac:spMkLst>
        </pc:spChg>
        <pc:spChg chg="mod ord">
          <ac:chgData name="Ben Warwick (Birmingham Law School)" userId="022feade-eee9-4953-9557-0fabe75c5d9d" providerId="ADAL" clId="{17FAD082-C929-47EF-A9CF-B536CDF658AD}" dt="2023-04-27T08:19:00.588" v="1363" actId="700"/>
          <ac:spMkLst>
            <pc:docMk/>
            <pc:sldMk cId="1154135103" sldId="289"/>
            <ac:spMk id="6" creationId="{229B3EA0-DB28-3F31-CCFC-BD1127446EC7}"/>
          </ac:spMkLst>
        </pc:spChg>
        <pc:picChg chg="mod">
          <ac:chgData name="Ben Warwick (Birmingham Law School)" userId="022feade-eee9-4953-9557-0fabe75c5d9d" providerId="ADAL" clId="{17FAD082-C929-47EF-A9CF-B536CDF658AD}" dt="2023-04-27T08:18:23.607" v="1361" actId="1076"/>
          <ac:picMkLst>
            <pc:docMk/>
            <pc:sldMk cId="1154135103" sldId="289"/>
            <ac:picMk id="5" creationId="{DC07A596-6B2B-D5F2-EB80-12F504DC982C}"/>
          </ac:picMkLst>
        </pc:picChg>
      </pc:sldChg>
      <pc:sldChg chg="addSp delSp modSp add mod">
        <pc:chgData name="Ben Warwick (Birmingham Law School)" userId="022feade-eee9-4953-9557-0fabe75c5d9d" providerId="ADAL" clId="{17FAD082-C929-47EF-A9CF-B536CDF658AD}" dt="2023-04-27T08:30:59.099" v="2335" actId="1076"/>
        <pc:sldMkLst>
          <pc:docMk/>
          <pc:sldMk cId="3360245828" sldId="290"/>
        </pc:sldMkLst>
        <pc:spChg chg="mod">
          <ac:chgData name="Ben Warwick (Birmingham Law School)" userId="022feade-eee9-4953-9557-0fabe75c5d9d" providerId="ADAL" clId="{17FAD082-C929-47EF-A9CF-B536CDF658AD}" dt="2023-04-27T08:27:47.352" v="2149" actId="20577"/>
          <ac:spMkLst>
            <pc:docMk/>
            <pc:sldMk cId="3360245828" sldId="290"/>
            <ac:spMk id="2" creationId="{256120F0-F14B-EE0C-BB5C-AF66CEEE1259}"/>
          </ac:spMkLst>
        </pc:spChg>
        <pc:spChg chg="del">
          <ac:chgData name="Ben Warwick (Birmingham Law School)" userId="022feade-eee9-4953-9557-0fabe75c5d9d" providerId="ADAL" clId="{17FAD082-C929-47EF-A9CF-B536CDF658AD}" dt="2023-04-27T08:27:25.944" v="2135" actId="478"/>
          <ac:spMkLst>
            <pc:docMk/>
            <pc:sldMk cId="3360245828" sldId="290"/>
            <ac:spMk id="3" creationId="{47A4C938-A874-0ABA-E319-E1184F51A91B}"/>
          </ac:spMkLst>
        </pc:spChg>
        <pc:spChg chg="del">
          <ac:chgData name="Ben Warwick (Birmingham Law School)" userId="022feade-eee9-4953-9557-0fabe75c5d9d" providerId="ADAL" clId="{17FAD082-C929-47EF-A9CF-B536CDF658AD}" dt="2023-04-27T08:27:31.075" v="2136" actId="478"/>
          <ac:spMkLst>
            <pc:docMk/>
            <pc:sldMk cId="3360245828" sldId="290"/>
            <ac:spMk id="6" creationId="{229B3EA0-DB28-3F31-CCFC-BD1127446EC7}"/>
          </ac:spMkLst>
        </pc:spChg>
        <pc:spChg chg="add del mod">
          <ac:chgData name="Ben Warwick (Birmingham Law School)" userId="022feade-eee9-4953-9557-0fabe75c5d9d" providerId="ADAL" clId="{17FAD082-C929-47EF-A9CF-B536CDF658AD}" dt="2023-04-27T08:27:34.409" v="2137" actId="478"/>
          <ac:spMkLst>
            <pc:docMk/>
            <pc:sldMk cId="3360245828" sldId="290"/>
            <ac:spMk id="7" creationId="{3C8DED8F-41C3-A2CF-F7EA-9202F5861478}"/>
          </ac:spMkLst>
        </pc:spChg>
        <pc:spChg chg="add mod">
          <ac:chgData name="Ben Warwick (Birmingham Law School)" userId="022feade-eee9-4953-9557-0fabe75c5d9d" providerId="ADAL" clId="{17FAD082-C929-47EF-A9CF-B536CDF658AD}" dt="2023-04-27T08:29:52.512" v="2327" actId="404"/>
          <ac:spMkLst>
            <pc:docMk/>
            <pc:sldMk cId="3360245828" sldId="290"/>
            <ac:spMk id="8" creationId="{84BE3CEA-5F1A-0B38-F772-EF98DF0B4078}"/>
          </ac:spMkLst>
        </pc:spChg>
        <pc:picChg chg="del">
          <ac:chgData name="Ben Warwick (Birmingham Law School)" userId="022feade-eee9-4953-9557-0fabe75c5d9d" providerId="ADAL" clId="{17FAD082-C929-47EF-A9CF-B536CDF658AD}" dt="2023-04-27T08:27:02.681" v="2134" actId="478"/>
          <ac:picMkLst>
            <pc:docMk/>
            <pc:sldMk cId="3360245828" sldId="290"/>
            <ac:picMk id="5" creationId="{DC07A596-6B2B-D5F2-EB80-12F504DC982C}"/>
          </ac:picMkLst>
        </pc:picChg>
        <pc:picChg chg="add mod">
          <ac:chgData name="Ben Warwick (Birmingham Law School)" userId="022feade-eee9-4953-9557-0fabe75c5d9d" providerId="ADAL" clId="{17FAD082-C929-47EF-A9CF-B536CDF658AD}" dt="2023-04-27T08:30:59.099" v="2335" actId="1076"/>
          <ac:picMkLst>
            <pc:docMk/>
            <pc:sldMk cId="3360245828" sldId="290"/>
            <ac:picMk id="10" creationId="{15747EF3-804F-1D2D-16B3-214E0961FE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027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1840D-0FC2-49BD-8D6E-7DD200D607A5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965" y="3270972"/>
            <a:ext cx="7900322" cy="26775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027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C4439-E43E-4A25-85F2-FEE9DE4C5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4439-E43E-4A25-85F2-FEE9DE4C5B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65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4439-E43E-4A25-85F2-FEE9DE4C5B1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96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4439-E43E-4A25-85F2-FEE9DE4C5B1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89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4439-E43E-4A25-85F2-FEE9DE4C5B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5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4439-E43E-4A25-85F2-FEE9DE4C5B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839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4439-E43E-4A25-85F2-FEE9DE4C5B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5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4439-E43E-4A25-85F2-FEE9DE4C5B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99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4439-E43E-4A25-85F2-FEE9DE4C5B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93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4439-E43E-4A25-85F2-FEE9DE4C5B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69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4439-E43E-4A25-85F2-FEE9DE4C5B1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252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4439-E43E-4A25-85F2-FEE9DE4C5B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4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2FCA-91EC-3A43-BF27-BE9B4D5F2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144" y="1122363"/>
            <a:ext cx="594885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21BE7-3C1F-9B4D-B4D8-77E8E43FC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144" y="3602038"/>
            <a:ext cx="594885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2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6E5B-9680-5249-B9B9-1C3E2935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32FBE-3D70-1F44-86F7-DA805B5CD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063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9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718194-B668-364A-9EEC-996075CB3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6A3C1-A509-9649-B004-6137BF96A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72AF-AA05-B44C-8227-073C8288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00F60-EC36-E442-8EEE-049F8D4B7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627" y="1072056"/>
            <a:ext cx="7149662" cy="44101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7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0262-31E2-AD4C-90EB-951ACBC8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566" y="1709738"/>
            <a:ext cx="721688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400BE-7F8B-E342-9482-AC7260AE7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0564" y="4589463"/>
            <a:ext cx="721688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88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B8D0-5C99-2D48-A268-51EC8E33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DFD96-5BD8-7449-B1C7-B206943D9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5EDE6-8B2B-8140-B905-EDDA6173C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3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94D2D-589B-C64E-801B-B2859FA1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0EC15-EEB3-9842-92FA-75793245D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01DAF-07B3-B94C-B40C-43CFCBB4E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D4180-4DEE-2849-BB18-FC688BA2F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7EBDD9-AD00-9749-8AC8-35CC615F5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4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8C4D-A672-1440-93C4-BC8A43FE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4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95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30A1E-5C3F-7047-AF52-37D01D86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57B82-8772-8142-BB28-15B0297E0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2499D-96C7-A746-B47B-3267B5969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7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48632-8517-B743-8718-8ED279E0D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F0382-0E68-1B41-87F5-AD3451A9A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1B231-09E5-3142-8BFF-7D03205D6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7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B3F2959-ED9D-DE42-B71B-0A40556894C4}"/>
              </a:ext>
            </a:extLst>
          </p:cNvPr>
          <p:cNvSpPr/>
          <p:nvPr userDrawn="1"/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B1E86-6CA6-D04F-94DB-EC93313EC8F4}"/>
              </a:ext>
            </a:extLst>
          </p:cNvPr>
          <p:cNvSpPr/>
          <p:nvPr userDrawn="1"/>
        </p:nvSpPr>
        <p:spPr>
          <a:xfrm>
            <a:off x="4059050" y="757818"/>
            <a:ext cx="7294750" cy="5006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098C6A-F36C-7345-B8E1-65637AA2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81" y="95036"/>
            <a:ext cx="3802688" cy="215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C98D7D-558B-F74A-83C5-46CB14212C1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09186" y="5953036"/>
            <a:ext cx="4382814" cy="9313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6504DD-8D7D-164B-A3D4-EFB02EF24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9050" y="1094151"/>
            <a:ext cx="7294750" cy="4360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0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aler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F651-FC41-4D47-AFAD-8A46B12859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Gathering evidence as you go along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6756D-F407-0F44-88F1-CA55A61D1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144" y="3509963"/>
            <a:ext cx="5948855" cy="1655762"/>
          </a:xfrm>
        </p:spPr>
        <p:txBody>
          <a:bodyPr/>
          <a:lstStyle/>
          <a:p>
            <a:pPr algn="l"/>
            <a:r>
              <a:rPr lang="en-US" i="1" dirty="0"/>
              <a:t>Dr Ben Warwick (Rights for Time 27/4/23)</a:t>
            </a:r>
          </a:p>
        </p:txBody>
      </p:sp>
    </p:spTree>
    <p:extLst>
      <p:ext uri="{BB962C8B-B14F-4D97-AF65-F5344CB8AC3E}">
        <p14:creationId xmlns:p14="http://schemas.microsoft.com/office/powerpoint/2010/main" val="54736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20F0-F14B-EE0C-BB5C-AF66CEEE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to present 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9B3EA0-DB28-3F31-CCFC-BD1127446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DC07A596-6B2B-D5F2-EB80-12F504DC9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306781"/>
            <a:ext cx="1551219" cy="1551219"/>
          </a:xfrm>
          <a:prstGeom prst="rect">
            <a:avLst/>
          </a:prstGeom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47A4C938-A874-0ABA-E319-E1184F51A91B}"/>
              </a:ext>
            </a:extLst>
          </p:cNvPr>
          <p:cNvSpPr txBox="1">
            <a:spLocks/>
          </p:cNvSpPr>
          <p:nvPr/>
        </p:nvSpPr>
        <p:spPr>
          <a:xfrm>
            <a:off x="4113728" y="1072056"/>
            <a:ext cx="7149662" cy="4410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Since 2022, over 10,000 people have come into contact with our work on social media platforms.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Our work has been quoted in 5 key policy documents, including by the SLB Ministry.</a:t>
            </a:r>
          </a:p>
          <a:p>
            <a:endParaRPr lang="en-GB" dirty="0"/>
          </a:p>
          <a:p>
            <a:r>
              <a:rPr lang="en-GB" dirty="0"/>
              <a:t>Around 30% of our service users have reported increased use of their ‘mother tongue’ in the workplace.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research and photographic outputs reached an estimated audience of 20,000, including in the UK, Peru, China and Pakistan.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13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20F0-F14B-EE0C-BB5C-AF66CEEE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BE3CEA-5F1A-0B38-F772-EF98DF0B4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627" y="1072056"/>
            <a:ext cx="7149662" cy="4410140"/>
          </a:xfrm>
        </p:spPr>
        <p:txBody>
          <a:bodyPr anchor="ctr"/>
          <a:lstStyle/>
          <a:p>
            <a:r>
              <a:rPr lang="en-GB" dirty="0"/>
              <a:t>Better prepared, better work, and more credibility</a:t>
            </a:r>
          </a:p>
          <a:p>
            <a:r>
              <a:rPr lang="en-GB" dirty="0"/>
              <a:t>Collect it efficiently</a:t>
            </a:r>
          </a:p>
          <a:p>
            <a:r>
              <a:rPr lang="en-GB" dirty="0"/>
              <a:t>Present it with punch!</a:t>
            </a:r>
          </a:p>
          <a:p>
            <a:endParaRPr lang="en-GB" dirty="0"/>
          </a:p>
          <a:p>
            <a:r>
              <a:rPr lang="en-GB" sz="3200" b="1" u="sng" dirty="0"/>
              <a:t>Questions and discussion</a:t>
            </a:r>
          </a:p>
        </p:txBody>
      </p:sp>
      <p:pic>
        <p:nvPicPr>
          <p:cNvPr id="10" name="Picture 9" descr="Customer service man explaining smiling">
            <a:extLst>
              <a:ext uri="{FF2B5EF4-FFF2-40B4-BE49-F238E27FC236}">
                <a16:creationId xmlns:a16="http://schemas.microsoft.com/office/drawing/2014/main" id="{15747EF3-804F-1D2D-16B3-214E0961F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50" y="3277126"/>
            <a:ext cx="3224714" cy="330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4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CCBC9-A02A-EABE-7C0F-2EE04536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B5F67-497E-9AB5-A886-6A16293EF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GB" dirty="0"/>
              <a:t>Jon has been involved in a 2 year project</a:t>
            </a:r>
          </a:p>
          <a:p>
            <a:pPr>
              <a:lnSpc>
                <a:spcPct val="100000"/>
              </a:lnSpc>
            </a:pPr>
            <a:r>
              <a:rPr lang="en-GB" dirty="0"/>
              <a:t>Exciting with some big highlights</a:t>
            </a:r>
          </a:p>
          <a:p>
            <a:pPr>
              <a:lnSpc>
                <a:spcPct val="100000"/>
              </a:lnSpc>
            </a:pPr>
            <a:r>
              <a:rPr lang="en-GB" dirty="0"/>
              <a:t>Application deadline coming up</a:t>
            </a:r>
          </a:p>
        </p:txBody>
      </p:sp>
      <p:pic>
        <p:nvPicPr>
          <p:cNvPr id="9" name="Picture 8" descr="Customer service man hand on head">
            <a:extLst>
              <a:ext uri="{FF2B5EF4-FFF2-40B4-BE49-F238E27FC236}">
                <a16:creationId xmlns:a16="http://schemas.microsoft.com/office/drawing/2014/main" id="{BC82924D-0C81-65B9-5AC4-2EE70FCB9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70" y="3796629"/>
            <a:ext cx="3316283" cy="29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1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A88C-912F-42F3-8D50-71515590B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F8646-B73B-47C3-9CED-72368D887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/>
              <a:t>Why collect evidence</a:t>
            </a:r>
          </a:p>
          <a:p>
            <a:r>
              <a:rPr lang="en-GB" dirty="0"/>
              <a:t>Where to collect it</a:t>
            </a:r>
          </a:p>
          <a:p>
            <a:r>
              <a:rPr lang="en-GB" dirty="0"/>
              <a:t>Sources of evidence</a:t>
            </a:r>
          </a:p>
          <a:p>
            <a:r>
              <a:rPr lang="en-GB" dirty="0"/>
              <a:t>Ways to present it</a:t>
            </a:r>
          </a:p>
        </p:txBody>
      </p:sp>
      <p:pic>
        <p:nvPicPr>
          <p:cNvPr id="5" name="Graphic 4" descr="Chevron arrows with solid fill">
            <a:extLst>
              <a:ext uri="{FF2B5EF4-FFF2-40B4-BE49-F238E27FC236}">
                <a16:creationId xmlns:a16="http://schemas.microsoft.com/office/drawing/2014/main" id="{7B7FF516-2757-A121-96E6-090C8254C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38454">
            <a:off x="117905" y="5383303"/>
            <a:ext cx="1281401" cy="12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0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20F0-F14B-EE0C-BB5C-AF66CEEE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collect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0A06C-5501-DC97-FD65-2B943956F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/>
              <a:t>Applications</a:t>
            </a:r>
          </a:p>
          <a:p>
            <a:r>
              <a:rPr lang="en-GB" dirty="0"/>
              <a:t>Credibility</a:t>
            </a:r>
          </a:p>
          <a:p>
            <a:r>
              <a:rPr lang="en-GB" dirty="0"/>
              <a:t>Improving/ adjusting your work</a:t>
            </a:r>
          </a:p>
          <a:p>
            <a:r>
              <a:rPr lang="en-GB" dirty="0"/>
              <a:t>Reporting</a:t>
            </a:r>
          </a:p>
        </p:txBody>
      </p:sp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DC07A596-6B2B-D5F2-EB80-12F504DC9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2505" y="5211745"/>
            <a:ext cx="1551219" cy="15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7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20F0-F14B-EE0C-BB5C-AF66CEEE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Where to collect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0A06C-5501-DC97-FD65-2B943956F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/>
              <a:t>Paper and pen!</a:t>
            </a:r>
          </a:p>
          <a:p>
            <a:r>
              <a:rPr lang="en-GB" dirty="0"/>
              <a:t>Bookmarks/ favourites</a:t>
            </a:r>
          </a:p>
          <a:p>
            <a:r>
              <a:rPr lang="en-GB" dirty="0"/>
              <a:t>Word document/ digital note</a:t>
            </a:r>
          </a:p>
          <a:p>
            <a:r>
              <a:rPr lang="en-GB" dirty="0"/>
              <a:t>Email it to yourself</a:t>
            </a:r>
          </a:p>
        </p:txBody>
      </p:sp>
      <p:pic>
        <p:nvPicPr>
          <p:cNvPr id="5" name="Graphic 4" descr="Signpost with solid fill">
            <a:extLst>
              <a:ext uri="{FF2B5EF4-FFF2-40B4-BE49-F238E27FC236}">
                <a16:creationId xmlns:a16="http://schemas.microsoft.com/office/drawing/2014/main" id="{DC07A596-6B2B-D5F2-EB80-12F504DC9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94880" y="5211745"/>
            <a:ext cx="1551219" cy="15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5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20F0-F14B-EE0C-BB5C-AF66CEEE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Sources of evidence </a:t>
            </a:r>
            <a:r>
              <a:rPr lang="en-GB" sz="2400" dirty="0"/>
              <a:t>(</a:t>
            </a:r>
            <a:r>
              <a:rPr lang="en-GB" sz="2400" dirty="0" err="1"/>
              <a:t>i</a:t>
            </a:r>
            <a:r>
              <a:rPr lang="en-GB" sz="2400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0A06C-5501-DC97-FD65-2B943956F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627" y="1072056"/>
            <a:ext cx="7149662" cy="1981862"/>
          </a:xfrm>
        </p:spPr>
        <p:txBody>
          <a:bodyPr anchor="ctr"/>
          <a:lstStyle/>
          <a:p>
            <a:r>
              <a:rPr lang="en-GB" dirty="0"/>
              <a:t>Google alerts - </a:t>
            </a:r>
            <a:r>
              <a:rPr lang="en-GB" dirty="0">
                <a:hlinkClick r:id="rId3"/>
              </a:rPr>
              <a:t>https://www.google.com/alerts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Graphic 4" descr="Filter with solid fill">
            <a:extLst>
              <a:ext uri="{FF2B5EF4-FFF2-40B4-BE49-F238E27FC236}">
                <a16:creationId xmlns:a16="http://schemas.microsoft.com/office/drawing/2014/main" id="{DC07A596-6B2B-D5F2-EB80-12F504DC9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306781"/>
            <a:ext cx="1551219" cy="1551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A84C04-029E-FE49-2DA4-EBE54F344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858" y="1715455"/>
            <a:ext cx="4401833" cy="39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3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20F0-F14B-EE0C-BB5C-AF66CEEE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Sources of evidence </a:t>
            </a:r>
            <a:r>
              <a:rPr lang="en-GB" sz="2400" dirty="0"/>
              <a:t>(ii)</a:t>
            </a:r>
            <a:endParaRPr lang="en-GB" dirty="0"/>
          </a:p>
        </p:txBody>
      </p:sp>
      <p:pic>
        <p:nvPicPr>
          <p:cNvPr id="5" name="Graphic 4" descr="Filter with solid fill">
            <a:extLst>
              <a:ext uri="{FF2B5EF4-FFF2-40B4-BE49-F238E27FC236}">
                <a16:creationId xmlns:a16="http://schemas.microsoft.com/office/drawing/2014/main" id="{DC07A596-6B2B-D5F2-EB80-12F504DC9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80605" y="5387024"/>
            <a:ext cx="1551219" cy="155121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9B3EA0-DB28-3F31-CCFC-BD1127446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/>
              <a:t>Policy Documents</a:t>
            </a:r>
          </a:p>
          <a:p>
            <a:pPr lvl="1"/>
            <a:r>
              <a:rPr lang="en-GB" dirty="0"/>
              <a:t>Government</a:t>
            </a:r>
          </a:p>
          <a:p>
            <a:pPr lvl="1"/>
            <a:r>
              <a:rPr lang="en-GB" dirty="0"/>
              <a:t>NGO</a:t>
            </a:r>
          </a:p>
          <a:p>
            <a:pPr lvl="1"/>
            <a:r>
              <a:rPr lang="en-GB" dirty="0"/>
              <a:t>Regional/ UN bodies</a:t>
            </a:r>
          </a:p>
          <a:p>
            <a:pPr lvl="1"/>
            <a:r>
              <a:rPr lang="en-GB" dirty="0"/>
              <a:t>Specific leads/ meetings</a:t>
            </a:r>
          </a:p>
        </p:txBody>
      </p:sp>
    </p:spTree>
    <p:extLst>
      <p:ext uri="{BB962C8B-B14F-4D97-AF65-F5344CB8AC3E}">
        <p14:creationId xmlns:p14="http://schemas.microsoft.com/office/powerpoint/2010/main" val="221735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20F0-F14B-EE0C-BB5C-AF66CEEE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Sources of evidence </a:t>
            </a:r>
            <a:r>
              <a:rPr lang="en-GB" sz="2400" dirty="0"/>
              <a:t>(iii)</a:t>
            </a:r>
            <a:endParaRPr lang="en-GB" dirty="0"/>
          </a:p>
        </p:txBody>
      </p:sp>
      <p:pic>
        <p:nvPicPr>
          <p:cNvPr id="5" name="Graphic 4" descr="Filter with solid fill">
            <a:extLst>
              <a:ext uri="{FF2B5EF4-FFF2-40B4-BE49-F238E27FC236}">
                <a16:creationId xmlns:a16="http://schemas.microsoft.com/office/drawing/2014/main" id="{DC07A596-6B2B-D5F2-EB80-12F504DC9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42505" y="5463224"/>
            <a:ext cx="1551219" cy="155121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9B3EA0-DB28-3F31-CCFC-BD1127446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728" y="832359"/>
            <a:ext cx="7149662" cy="4410140"/>
          </a:xfrm>
        </p:spPr>
        <p:txBody>
          <a:bodyPr anchor="t"/>
          <a:lstStyle/>
          <a:p>
            <a:r>
              <a:rPr lang="en-GB" dirty="0"/>
              <a:t>Social media</a:t>
            </a:r>
          </a:p>
          <a:p>
            <a:pPr lvl="1"/>
            <a:r>
              <a:rPr lang="en-GB" dirty="0"/>
              <a:t>Statistics</a:t>
            </a:r>
          </a:p>
          <a:p>
            <a:pPr lvl="1"/>
            <a:r>
              <a:rPr lang="en-GB" dirty="0"/>
              <a:t>Others talking about your work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2DAFB-1089-109B-912D-D741068E1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352" y="2124272"/>
            <a:ext cx="3667559" cy="352482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6B58CDD-B87D-2FED-6CDB-BA023EF0AB32}"/>
              </a:ext>
            </a:extLst>
          </p:cNvPr>
          <p:cNvSpPr/>
          <p:nvPr/>
        </p:nvSpPr>
        <p:spPr>
          <a:xfrm>
            <a:off x="5859262" y="5354921"/>
            <a:ext cx="745724" cy="3994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6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20F0-F14B-EE0C-BB5C-AF66CEEE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Sources of evidence </a:t>
            </a:r>
            <a:r>
              <a:rPr lang="en-GB" sz="2400" dirty="0"/>
              <a:t>(iv)</a:t>
            </a:r>
            <a:endParaRPr lang="en-GB" dirty="0"/>
          </a:p>
        </p:txBody>
      </p:sp>
      <p:pic>
        <p:nvPicPr>
          <p:cNvPr id="5" name="Graphic 4" descr="Filter with solid fill">
            <a:extLst>
              <a:ext uri="{FF2B5EF4-FFF2-40B4-BE49-F238E27FC236}">
                <a16:creationId xmlns:a16="http://schemas.microsoft.com/office/drawing/2014/main" id="{DC07A596-6B2B-D5F2-EB80-12F504DC9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42505" y="5396549"/>
            <a:ext cx="1551219" cy="155121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9B3EA0-DB28-3F31-CCFC-BD1127446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728" y="832359"/>
            <a:ext cx="7149662" cy="4410140"/>
          </a:xfrm>
        </p:spPr>
        <p:txBody>
          <a:bodyPr anchor="ctr"/>
          <a:lstStyle/>
          <a:p>
            <a:r>
              <a:rPr lang="en-GB" dirty="0"/>
              <a:t>In person</a:t>
            </a:r>
          </a:p>
          <a:p>
            <a:pPr lvl="1"/>
            <a:r>
              <a:rPr lang="en-GB" dirty="0"/>
              <a:t>Service evaluations</a:t>
            </a:r>
          </a:p>
          <a:p>
            <a:pPr lvl="1"/>
            <a:r>
              <a:rPr lang="en-GB" dirty="0"/>
              <a:t>Meetings with key stakeholders</a:t>
            </a:r>
          </a:p>
          <a:p>
            <a:pPr lvl="1"/>
            <a:r>
              <a:rPr lang="en-GB" dirty="0"/>
              <a:t>Presentations given</a:t>
            </a:r>
          </a:p>
          <a:p>
            <a:pPr lvl="1"/>
            <a:r>
              <a:rPr lang="en-GB" dirty="0"/>
              <a:t>Letters</a:t>
            </a:r>
          </a:p>
          <a:p>
            <a:pPr lvl="1"/>
            <a:r>
              <a:rPr lang="en-GB" dirty="0"/>
              <a:t>Interviews – radio/ TV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570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ek 5 Lecture 2_ Messy Problems_ Legal Solutions PPT_2223" id="{97639750-33D7-473E-B808-5620DBC8E792}" vid="{1E8C8572-2EC3-4DC9-BE04-AB0BD479EB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887959F091C4EA8C57D1F52E3DAE1" ma:contentTypeVersion="6" ma:contentTypeDescription="Create a new document." ma:contentTypeScope="" ma:versionID="e7a3d92c402f5dac60487fd0d8ccf0dc">
  <xsd:schema xmlns:xsd="http://www.w3.org/2001/XMLSchema" xmlns:xs="http://www.w3.org/2001/XMLSchema" xmlns:p="http://schemas.microsoft.com/office/2006/metadata/properties" xmlns:ns2="6f06eccd-2325-4502-8a07-523c5c5d6c74" targetNamespace="http://schemas.microsoft.com/office/2006/metadata/properties" ma:root="true" ma:fieldsID="ccb779673d9cb3597c4b89ce9437a195" ns2:_="">
    <xsd:import namespace="6f06eccd-2325-4502-8a07-523c5c5d6c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6eccd-2325-4502-8a07-523c5c5d6c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BA9F01-5921-4DD5-819A-765C8286DC60}">
  <ds:schemaRefs>
    <ds:schemaRef ds:uri="6f06eccd-2325-4502-8a07-523c5c5d6c7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985DE52-4BB1-4AC2-B28D-6173AB2435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6eccd-2325-4502-8a07-523c5c5d6c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68383C-E89F-4609-AB6E-A261A0383D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267</Words>
  <Application>Microsoft Office PowerPoint</Application>
  <PresentationFormat>Widescreen</PresentationFormat>
  <Paragraphs>66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Gathering evidence as you go along</vt:lpstr>
      <vt:lpstr>Scenario</vt:lpstr>
      <vt:lpstr>Structure</vt:lpstr>
      <vt:lpstr>Why collect evidence</vt:lpstr>
      <vt:lpstr>Where to collect it</vt:lpstr>
      <vt:lpstr>Sources of evidence (i)</vt:lpstr>
      <vt:lpstr>Sources of evidence (ii)</vt:lpstr>
      <vt:lpstr>Sources of evidence (iii)</vt:lpstr>
      <vt:lpstr>Sources of evidence (iv)</vt:lpstr>
      <vt:lpstr>How to present it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Warwick (Birmingham Law School)</dc:creator>
  <cp:lastModifiedBy>Dr Ben Warwick (Birmingham Law School)</cp:lastModifiedBy>
  <cp:revision>4</cp:revision>
  <cp:lastPrinted>2023-04-27T08:32:03Z</cp:lastPrinted>
  <dcterms:created xsi:type="dcterms:W3CDTF">2022-02-28T21:42:21Z</dcterms:created>
  <dcterms:modified xsi:type="dcterms:W3CDTF">2023-04-27T08:32:04Z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0x01010004D887959F091C4EA8C57D1F52E3DAE1</vt:lpwstr>
  </property>
</Properties>
</file>